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5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6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80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1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0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21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01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68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6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1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3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4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2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7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5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0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835" y="2788222"/>
            <a:ext cx="8825658" cy="2677648"/>
          </a:xfrm>
        </p:spPr>
        <p:txBody>
          <a:bodyPr/>
          <a:lstStyle/>
          <a:p>
            <a:pPr algn="ctr"/>
            <a:r>
              <a:rPr lang="sr-Latn-RS" sz="3200" dirty="0" smtClean="0"/>
              <a:t>NETIPIČNA PREDAVAONICA</a:t>
            </a:r>
            <a:br>
              <a:rPr lang="sr-Latn-RS" sz="3200" dirty="0" smtClean="0"/>
            </a:br>
            <a:r>
              <a:rPr lang="sr-Latn-R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NOT ONE TYPICAL CLASSROOM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594960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sr-Latn-RS" sz="1200" dirty="0" smtClean="0">
                <a:solidFill>
                  <a:schemeClr val="bg1"/>
                </a:solidFill>
              </a:rPr>
              <a:t>BLOG DEFEKTOLOGA</a:t>
            </a:r>
          </a:p>
          <a:p>
            <a:pPr algn="ctr"/>
            <a:r>
              <a:rPr lang="sr-Latn-RS" sz="1200" dirty="0" smtClean="0"/>
              <a:t>SPECIAL EDUCATION BLOG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774" y="846692"/>
            <a:ext cx="7833955" cy="33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01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DRUŠTVENE MREŽE I KOMENTARI</a:t>
            </a:r>
            <a:br>
              <a:rPr lang="sr-Latn-RS" dirty="0" smtClean="0"/>
            </a:br>
            <a:r>
              <a:rPr lang="sr-Latn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SOCIAL NETWORKS AND COMMENTS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90" y="2289583"/>
            <a:ext cx="10703859" cy="45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2000" dirty="0" smtClean="0"/>
              <a:t>SADRŽAJI PREZENTOVANI TOKOM PERIODA NASTAVE NA DALJINU</a:t>
            </a:r>
            <a:br>
              <a:rPr lang="sr-Latn-RS" sz="2000" dirty="0" smtClean="0"/>
            </a:br>
            <a:r>
              <a:rPr lang="sr-Latn-RS" sz="2000" dirty="0"/>
              <a:t/>
            </a:r>
            <a:br>
              <a:rPr lang="sr-Latn-RS" sz="2000" dirty="0"/>
            </a:br>
            <a:r>
              <a:rPr lang="sr-Latn-R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THEMES, VIDEOS, TEXTS AND WORKSHEETS FOR HOMESCHOOLING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" y="2590114"/>
            <a:ext cx="11037346" cy="42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6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000" dirty="0">
                <a:solidFill>
                  <a:srgbClr val="EBEBEB"/>
                </a:solidFill>
              </a:rPr>
              <a:t>SADRŽAJI PREZENTOVANI TOKOM PERIODA NASTAVE NA DALJINU</a:t>
            </a:r>
            <a:br>
              <a:rPr lang="sr-Latn-RS" sz="2000" dirty="0">
                <a:solidFill>
                  <a:srgbClr val="EBEBEB"/>
                </a:solidFill>
              </a:rPr>
            </a:br>
            <a:r>
              <a:rPr lang="sr-Latn-RS" sz="2000" dirty="0">
                <a:solidFill>
                  <a:srgbClr val="EBEBEB"/>
                </a:solidFill>
              </a:rPr>
              <a:t/>
            </a:r>
            <a:br>
              <a:rPr lang="sr-Latn-RS" sz="2000" dirty="0">
                <a:solidFill>
                  <a:srgbClr val="EBEBEB"/>
                </a:solidFill>
              </a:rPr>
            </a:br>
            <a:r>
              <a:rPr lang="sr-Latn-RS" sz="2000" dirty="0">
                <a:solidFill>
                  <a:srgbClr val="B31166">
                    <a:lumMod val="60000"/>
                    <a:lumOff val="40000"/>
                  </a:srgbClr>
                </a:solidFill>
              </a:rPr>
              <a:t>THEMES, VIDEOS, TEXTS AND WORKSHEETS FOR HOMESCHOOLING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50" y="2158212"/>
            <a:ext cx="9918550" cy="45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4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000" dirty="0">
                <a:solidFill>
                  <a:srgbClr val="EBEBEB"/>
                </a:solidFill>
              </a:rPr>
              <a:t>SADRŽAJI PREZENTOVANI TOKOM PERIODA NASTAVE NA DALJINU</a:t>
            </a:r>
            <a:br>
              <a:rPr lang="sr-Latn-RS" sz="2000" dirty="0">
                <a:solidFill>
                  <a:srgbClr val="EBEBEB"/>
                </a:solidFill>
              </a:rPr>
            </a:br>
            <a:r>
              <a:rPr lang="sr-Latn-RS" sz="2000" dirty="0">
                <a:solidFill>
                  <a:srgbClr val="EBEBEB"/>
                </a:solidFill>
              </a:rPr>
              <a:t/>
            </a:r>
            <a:br>
              <a:rPr lang="sr-Latn-RS" sz="2000" dirty="0">
                <a:solidFill>
                  <a:srgbClr val="EBEBEB"/>
                </a:solidFill>
              </a:rPr>
            </a:br>
            <a:r>
              <a:rPr lang="sr-Latn-RS" sz="2000" dirty="0">
                <a:solidFill>
                  <a:srgbClr val="B31166">
                    <a:lumMod val="60000"/>
                    <a:lumOff val="40000"/>
                  </a:srgbClr>
                </a:solidFill>
              </a:rPr>
              <a:t>THEMES, VIDEOS, TEXTS AND WORKSHEETS FOR HOMESCHOOLING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76" y="2398002"/>
            <a:ext cx="5418567" cy="42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2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IDEJA I CILJ</a:t>
            </a:r>
            <a:br>
              <a:rPr lang="sr-Latn-RS" dirty="0" smtClean="0"/>
            </a:br>
            <a:r>
              <a:rPr lang="sr-Latn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IDEA AND GOAL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51" y="2456908"/>
            <a:ext cx="10121826" cy="39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7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105" y="1048972"/>
            <a:ext cx="8761413" cy="706964"/>
          </a:xfrm>
        </p:spPr>
        <p:txBody>
          <a:bodyPr/>
          <a:lstStyle/>
          <a:p>
            <a:pPr algn="ctr"/>
            <a:r>
              <a:rPr lang="sr-Latn-RS" dirty="0" smtClean="0"/>
              <a:t>FORMAT I SADRŽAJI</a:t>
            </a:r>
            <a:br>
              <a:rPr lang="sr-Latn-RS" dirty="0" smtClean="0"/>
            </a:br>
            <a:r>
              <a:rPr lang="sr-Latn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FORMAT AND CONTENTS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50" y="2478236"/>
            <a:ext cx="106680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3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499" y="1005941"/>
            <a:ext cx="8761413" cy="706964"/>
          </a:xfrm>
        </p:spPr>
        <p:txBody>
          <a:bodyPr/>
          <a:lstStyle/>
          <a:p>
            <a:pPr algn="ctr"/>
            <a:r>
              <a:rPr lang="sr-Latn-RS" dirty="0"/>
              <a:t>FORMAT I SADRŽAJI</a:t>
            </a:r>
            <a:br>
              <a:rPr lang="sr-Latn-RS" dirty="0"/>
            </a:b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FORMAT AND CONTENTS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4" y="2312487"/>
            <a:ext cx="10069158" cy="42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3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FORMAT I SADRŽAJI</a:t>
            </a:r>
            <a:br>
              <a:rPr lang="sr-Latn-RS" dirty="0"/>
            </a:b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FORMAT AND CONTENTS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97" y="2134833"/>
            <a:ext cx="7234910" cy="459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7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FORMAT I SADRŽAJI</a:t>
            </a:r>
            <a:br>
              <a:rPr lang="sr-Latn-RS" dirty="0"/>
            </a:br>
            <a:r>
              <a:rPr lang="sr-Latn-R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FORMAT AND CONTENTS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183" y="2305835"/>
            <a:ext cx="6523726" cy="438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4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</TotalTime>
  <Words>47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NETIPIČNA PREDAVAONICA NOT ONE TYPICAL CLASSROOM</vt:lpstr>
      <vt:lpstr>SADRŽAJI PREZENTOVANI TOKOM PERIODA NASTAVE NA DALJINU  THEMES, VIDEOS, TEXTS AND WORKSHEETS FOR HOMESCHOOLING</vt:lpstr>
      <vt:lpstr>SADRŽAJI PREZENTOVANI TOKOM PERIODA NASTAVE NA DALJINU  THEMES, VIDEOS, TEXTS AND WORKSHEETS FOR HOMESCHOOLING</vt:lpstr>
      <vt:lpstr>SADRŽAJI PREZENTOVANI TOKOM PERIODA NASTAVE NA DALJINU  THEMES, VIDEOS, TEXTS AND WORKSHEETS FOR HOMESCHOOLING</vt:lpstr>
      <vt:lpstr>IDEJA I CILJ IDEA AND GOAL</vt:lpstr>
      <vt:lpstr>FORMAT I SADRŽAJI FORMAT AND CONTENTS</vt:lpstr>
      <vt:lpstr>FORMAT I SADRŽAJI FORMAT AND CONTENTS</vt:lpstr>
      <vt:lpstr>FORMAT I SADRŽAJI FORMAT AND CONTENTS</vt:lpstr>
      <vt:lpstr>FORMAT I SADRŽAJI FORMAT AND CONTENTS</vt:lpstr>
      <vt:lpstr>DRUŠTVENE MREŽE I KOMENTARI SOCIAL NETWORKS AND COMMENTS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NETIPIČNA PREDAVAONICA NOT ONE TYPICAL CLASSROOM</dc:title>
  <dc:creator>Svtelana</dc:creator>
  <cp:lastModifiedBy>Svtelana</cp:lastModifiedBy>
  <cp:revision>4</cp:revision>
  <dcterms:created xsi:type="dcterms:W3CDTF">2020-05-30T09:05:33Z</dcterms:created>
  <dcterms:modified xsi:type="dcterms:W3CDTF">2020-05-30T09:41:38Z</dcterms:modified>
</cp:coreProperties>
</file>